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D6A6B3-7F30-4B2A-85D5-B9CD7F58A1AF}">
  <a:tblStyle styleId="{97D6A6B3-7F30-4B2A-85D5-B9CD7F58A1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9a4afc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29a4afc5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352920f0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4352920f01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e3c713c0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3e3c713c0b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352920f0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4352920f01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e3c713c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3e3c713c0b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352920f0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4352920f01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e3c713c0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3e3c713c0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352920f0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4352920f01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352920f0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4352920f01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352920f0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4352920f01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29a4afc5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29a4afc5cf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9a4afc5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29a4afc5cf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9a4afc5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29a4afc5c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9a4afc5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29a4afc5c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e3c713c0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3e3c713c0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e3c713c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3e3c713c0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9a4afc5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29a4afc5cf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352920f0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4352920f0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e3c713c0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3e3c713c0b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3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0" Type="http://schemas.openxmlformats.org/officeDocument/2006/relationships/image" Target="../media/image35.jp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577764"/>
            <a:ext cx="3965506" cy="38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14350" y="684100"/>
            <a:ext cx="4437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 dia de Imersão 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 Go❤️</a:t>
            </a:r>
            <a:endParaRPr sz="3000"/>
          </a:p>
        </p:txBody>
      </p:sp>
      <p:sp>
        <p:nvSpPr>
          <p:cNvPr id="56" name="Google Shape;56;p13"/>
          <p:cNvSpPr txBox="1"/>
          <p:nvPr/>
        </p:nvSpPr>
        <p:spPr>
          <a:xfrm>
            <a:off x="514350" y="2142013"/>
            <a:ext cx="3881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Montserrat SemiBold"/>
                <a:ea typeface="Montserrat SemiBold"/>
                <a:cs typeface="Montserrat SemiBold"/>
                <a:sym typeface="Montserrat SemiBold"/>
              </a:rPr>
              <a:t>Vamos conhecer e explorar</a:t>
            </a:r>
            <a:r>
              <a:rPr i="0" lang="pt-BR" sz="17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 esta poderosa linguagem de programação Web</a:t>
            </a:r>
            <a:endParaRPr sz="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13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63" name="Google Shape;6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3"/>
          <p:cNvCxnSpPr/>
          <p:nvPr/>
        </p:nvCxnSpPr>
        <p:spPr>
          <a:xfrm>
            <a:off x="514350" y="1923225"/>
            <a:ext cx="3942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2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36" name="Google Shape;236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2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" name="Google Shape;23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2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2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41" name="Google Shape;24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2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1176075" y="488675"/>
            <a:ext cx="714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map </a:t>
            </a: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 tipo da chave ] tipo do valor 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245" name="Google Shape;245;p22"/>
          <p:cNvGraphicFramePr/>
          <p:nvPr/>
        </p:nvGraphicFramePr>
        <p:xfrm>
          <a:off x="1334725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{97D6A6B3-7F30-4B2A-85D5-B9CD7F58A1AF}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Chave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D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Valor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CD6F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Gopher Pesquisador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Gopher Dormindo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Gopher Assustado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Gopher na Chuva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875" y="1252775"/>
            <a:ext cx="1042877" cy="104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450" y="1809750"/>
            <a:ext cx="1042877" cy="104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8550" y="3213375"/>
            <a:ext cx="1042877" cy="104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9950" y="3790794"/>
            <a:ext cx="1042877" cy="1042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2"/>
          <p:cNvCxnSpPr/>
          <p:nvPr/>
        </p:nvCxnSpPr>
        <p:spPr>
          <a:xfrm flipH="1" rot="10800000">
            <a:off x="4111575" y="2175750"/>
            <a:ext cx="1651200" cy="264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51" name="Google Shape;251;p22"/>
          <p:cNvCxnSpPr>
            <a:endCxn id="247" idx="1"/>
          </p:cNvCxnSpPr>
          <p:nvPr/>
        </p:nvCxnSpPr>
        <p:spPr>
          <a:xfrm flipH="1" rot="10800000">
            <a:off x="4086950" y="2331189"/>
            <a:ext cx="2848500" cy="447300"/>
          </a:xfrm>
          <a:prstGeom prst="curvedConnector3">
            <a:avLst>
              <a:gd fmla="val 748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52" name="Google Shape;252;p22"/>
          <p:cNvCxnSpPr>
            <a:endCxn id="248" idx="1"/>
          </p:cNvCxnSpPr>
          <p:nvPr/>
        </p:nvCxnSpPr>
        <p:spPr>
          <a:xfrm>
            <a:off x="4072150" y="3219414"/>
            <a:ext cx="2756400" cy="51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53" name="Google Shape;253;p22"/>
          <p:cNvCxnSpPr>
            <a:endCxn id="249" idx="1"/>
          </p:cNvCxnSpPr>
          <p:nvPr/>
        </p:nvCxnSpPr>
        <p:spPr>
          <a:xfrm>
            <a:off x="4057450" y="3631223"/>
            <a:ext cx="1312500" cy="681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3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260" name="Google Shape;26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3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3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263" name="Google Shape;263;p23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3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6" name="Google Shape;26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Structs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4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273" name="Google Shape;27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4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24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4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278" name="Google Shape;27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4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>
            <a:off x="340000" y="690225"/>
            <a:ext cx="42321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 Tipo struct {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	</a:t>
            </a:r>
            <a:r>
              <a:rPr lang="pt-BR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nomedocampo tipodocampo</a:t>
            </a:r>
            <a:endParaRPr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45720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nomedocampo tipodocampo</a:t>
            </a:r>
            <a:endParaRPr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45720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nomedocampo tipodocampo</a:t>
            </a:r>
            <a:endParaRPr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45720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…</a:t>
            </a:r>
            <a:endParaRPr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}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175" y="1051038"/>
            <a:ext cx="3041423" cy="304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container</a:t>
            </a:r>
            <a:endParaRPr sz="4500"/>
          </a:p>
        </p:txBody>
      </p:sp>
      <p:grpSp>
        <p:nvGrpSpPr>
          <p:cNvPr id="289" name="Google Shape;289;p25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90" name="Google Shape;29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2" name="Google Shape;292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5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95" name="Google Shape;29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25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6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02" name="Google Shape;30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6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4" name="Google Shape;30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6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07" name="Google Shape;307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26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2476900" y="533475"/>
            <a:ext cx="385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container.List</a:t>
            </a:r>
            <a:endParaRPr sz="32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15325" y="1734725"/>
            <a:ext cx="1572900" cy="183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2745275" y="1734725"/>
            <a:ext cx="1572900" cy="183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5075225" y="1652850"/>
            <a:ext cx="1572900" cy="183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7405175" y="1652850"/>
            <a:ext cx="1572900" cy="1837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75" y="2169943"/>
            <a:ext cx="967388" cy="96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25" y="2169937"/>
            <a:ext cx="967398" cy="96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6"/>
          <p:cNvCxnSpPr/>
          <p:nvPr/>
        </p:nvCxnSpPr>
        <p:spPr>
          <a:xfrm rot="10800000">
            <a:off x="1969850" y="2922325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6"/>
          <p:cNvCxnSpPr/>
          <p:nvPr/>
        </p:nvCxnSpPr>
        <p:spPr>
          <a:xfrm>
            <a:off x="1969850" y="2504525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6"/>
          <p:cNvCxnSpPr/>
          <p:nvPr/>
        </p:nvCxnSpPr>
        <p:spPr>
          <a:xfrm rot="10800000">
            <a:off x="4299800" y="2751250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6"/>
          <p:cNvCxnSpPr/>
          <p:nvPr/>
        </p:nvCxnSpPr>
        <p:spPr>
          <a:xfrm>
            <a:off x="4299800" y="2333450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26"/>
          <p:cNvCxnSpPr/>
          <p:nvPr/>
        </p:nvCxnSpPr>
        <p:spPr>
          <a:xfrm rot="10800000">
            <a:off x="6611375" y="2751250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6"/>
          <p:cNvCxnSpPr/>
          <p:nvPr/>
        </p:nvCxnSpPr>
        <p:spPr>
          <a:xfrm>
            <a:off x="6611375" y="2333450"/>
            <a:ext cx="793800" cy="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3" name="Google Shape;3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8784" y="2050219"/>
            <a:ext cx="967398" cy="96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6975" y="2050232"/>
            <a:ext cx="967398" cy="96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27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31" name="Google Shape;331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7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7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34" name="Google Shape;334;p27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" name="Google Shape;335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7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7" name="Google Shape;33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Sets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8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44" name="Google Shape;34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8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6" name="Google Shape;346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8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28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49" name="Google Shape;349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8"/>
          <p:cNvSpPr txBox="1"/>
          <p:nvPr/>
        </p:nvSpPr>
        <p:spPr>
          <a:xfrm>
            <a:off x="2476900" y="533475"/>
            <a:ext cx="385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Set</a:t>
            </a:r>
            <a:endParaRPr sz="32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3240100" y="1381900"/>
            <a:ext cx="2331300" cy="3160800"/>
          </a:xfrm>
          <a:prstGeom prst="ellipse">
            <a:avLst/>
          </a:prstGeom>
          <a:noFill/>
          <a:ln cap="flat" cmpd="sng" w="9525">
            <a:solidFill>
              <a:srgbClr val="9CD6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050" y="1670501"/>
            <a:ext cx="768026" cy="7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87738"/>
            <a:ext cx="768026" cy="7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6400" y="2898450"/>
            <a:ext cx="768026" cy="7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075" y="3421400"/>
            <a:ext cx="768026" cy="7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" name="Google Shape;363;p2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364" name="Google Shape;36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2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367" name="Google Shape;367;p2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8" name="Google Shape;36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2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377" name="Google Shape;377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3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9" name="Google Shape;379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3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382" name="Google Shape;38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4" name="Google Shape;3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2643150" y="414025"/>
            <a:ext cx="385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…</a:t>
            </a:r>
            <a:endParaRPr sz="32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6" name="Google Shape;3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100" y="1142175"/>
            <a:ext cx="3460101" cy="34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222" y="922975"/>
            <a:ext cx="3000906" cy="34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4110400" y="552450"/>
            <a:ext cx="34383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obrigado,</a:t>
            </a:r>
            <a:endParaRPr sz="2500"/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Gophers!</a:t>
            </a:r>
            <a:endParaRPr sz="2500"/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400" y="2598481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0400" y="3560409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0400" y="3079445"/>
            <a:ext cx="414288" cy="4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0400" y="2118828"/>
            <a:ext cx="414288" cy="4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/>
          <p:nvPr/>
        </p:nvSpPr>
        <p:spPr>
          <a:xfrm>
            <a:off x="4637199" y="2234107"/>
            <a:ext cx="2927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cassiobotaro</a:t>
            </a:r>
            <a:endParaRPr sz="700"/>
          </a:p>
        </p:txBody>
      </p:sp>
      <p:sp>
        <p:nvSpPr>
          <p:cNvPr id="398" name="Google Shape;398;p31"/>
          <p:cNvSpPr txBox="1"/>
          <p:nvPr/>
        </p:nvSpPr>
        <p:spPr>
          <a:xfrm>
            <a:off x="4637151" y="2734750"/>
            <a:ext cx="3228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cassiobotaro</a:t>
            </a: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sz="700"/>
          </a:p>
        </p:txBody>
      </p:sp>
      <p:sp>
        <p:nvSpPr>
          <p:cNvPr id="399" name="Google Shape;399;p31"/>
          <p:cNvSpPr txBox="1"/>
          <p:nvPr/>
        </p:nvSpPr>
        <p:spPr>
          <a:xfrm>
            <a:off x="4637200" y="3204950"/>
            <a:ext cx="3228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https://www.instagram.com/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cassiobotaro</a:t>
            </a:r>
            <a:endParaRPr sz="700"/>
          </a:p>
        </p:txBody>
      </p:sp>
      <p:sp>
        <p:nvSpPr>
          <p:cNvPr id="400" name="Google Shape;400;p31"/>
          <p:cNvSpPr txBox="1"/>
          <p:nvPr/>
        </p:nvSpPr>
        <p:spPr>
          <a:xfrm>
            <a:off x="4637151" y="3675150"/>
            <a:ext cx="33639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https://www.youtube.com/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cassiobotaro</a:t>
            </a:r>
            <a:endParaRPr sz="700"/>
          </a:p>
        </p:txBody>
      </p:sp>
      <p:sp>
        <p:nvSpPr>
          <p:cNvPr id="401" name="Google Shape;401;p31"/>
          <p:cNvSpPr txBox="1"/>
          <p:nvPr/>
        </p:nvSpPr>
        <p:spPr>
          <a:xfrm>
            <a:off x="4119925" y="1702883"/>
            <a:ext cx="388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 acompanhe nas redes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31"/>
          <p:cNvGrpSpPr/>
          <p:nvPr/>
        </p:nvGrpSpPr>
        <p:grpSpPr>
          <a:xfrm>
            <a:off x="-1130732" y="-1155405"/>
            <a:ext cx="2163484" cy="2168269"/>
            <a:chOff x="1" y="1"/>
            <a:chExt cx="5769290" cy="5782051"/>
          </a:xfrm>
        </p:grpSpPr>
        <p:pic>
          <p:nvPicPr>
            <p:cNvPr id="404" name="Google Shape;404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" y="1"/>
              <a:ext cx="5141223" cy="51412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31"/>
            <p:cNvSpPr/>
            <p:nvPr/>
          </p:nvSpPr>
          <p:spPr>
            <a:xfrm>
              <a:off x="303922" y="316683"/>
              <a:ext cx="5465369" cy="5465369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6" name="Google Shape;406;p31"/>
          <p:cNvCxnSpPr/>
          <p:nvPr/>
        </p:nvCxnSpPr>
        <p:spPr>
          <a:xfrm>
            <a:off x="4096863" y="1483650"/>
            <a:ext cx="4046400" cy="0"/>
          </a:xfrm>
          <a:prstGeom prst="straightConnector1">
            <a:avLst/>
          </a:prstGeom>
          <a:noFill/>
          <a:ln cap="flat" cmpd="sng" w="38100">
            <a:solidFill>
              <a:srgbClr val="474747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4"/>
          <p:cNvGrpSpPr/>
          <p:nvPr/>
        </p:nvGrpSpPr>
        <p:grpSpPr>
          <a:xfrm>
            <a:off x="732722" y="877454"/>
            <a:ext cx="2251813" cy="3478784"/>
            <a:chOff x="0" y="-38100"/>
            <a:chExt cx="1359462" cy="2100081"/>
          </a:xfrm>
        </p:grpSpPr>
        <p:sp>
          <p:nvSpPr>
            <p:cNvPr id="72" name="Google Shape;72;p14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43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537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300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2418" y="2243032"/>
            <a:ext cx="241732" cy="24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666250" y="552450"/>
            <a:ext cx="4718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Quem sou</a:t>
            </a:r>
            <a:r>
              <a:rPr lang="pt-BR" sz="3000"/>
              <a:t> </a:t>
            </a:r>
            <a:endParaRPr sz="3000"/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000" u="none" cap="none" strike="noStrike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eu?</a:t>
            </a:r>
            <a:endParaRPr sz="3000"/>
          </a:p>
        </p:txBody>
      </p:sp>
      <p:sp>
        <p:nvSpPr>
          <p:cNvPr id="79" name="Google Shape;79;p14"/>
          <p:cNvSpPr txBox="1"/>
          <p:nvPr/>
        </p:nvSpPr>
        <p:spPr>
          <a:xfrm>
            <a:off x="3695441" y="1811540"/>
            <a:ext cx="3881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Cássio Botaro</a:t>
            </a:r>
            <a:r>
              <a:rPr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(@</a:t>
            </a:r>
            <a:r>
              <a:rPr lang="pt-BR" sz="1700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cassiobotaro</a:t>
            </a:r>
            <a:r>
              <a:rPr i="0" lang="pt-BR" sz="1700" u="none" cap="none" strike="noStrike">
                <a:solidFill>
                  <a:srgbClr val="2D2D2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148415" y="2751152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Amo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Engenharia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de Software ❤️;</a:t>
            </a:r>
            <a:endParaRPr sz="600"/>
          </a:p>
        </p:txBody>
      </p:sp>
      <p:sp>
        <p:nvSpPr>
          <p:cNvPr id="81" name="Google Shape;81;p14"/>
          <p:cNvSpPr txBox="1"/>
          <p:nvPr/>
        </p:nvSpPr>
        <p:spPr>
          <a:xfrm>
            <a:off x="4150290" y="3166950"/>
            <a:ext cx="4281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São mais de 1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anos trabalhando com 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projetos de software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600"/>
          </a:p>
        </p:txBody>
      </p:sp>
      <p:sp>
        <p:nvSpPr>
          <p:cNvPr id="82" name="Google Shape;82;p14"/>
          <p:cNvSpPr txBox="1"/>
          <p:nvPr/>
        </p:nvSpPr>
        <p:spPr>
          <a:xfrm>
            <a:off x="4150900" y="3582774"/>
            <a:ext cx="4280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Membro orgulhoso da das comunidades  </a:t>
            </a:r>
            <a:r>
              <a:rPr b="1"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Python MG</a:t>
            </a:r>
            <a:r>
              <a:rPr lang="pt-BR" sz="11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Go BH </a:t>
            </a:r>
            <a:r>
              <a:rPr b="0" i="0" lang="pt-BR" sz="11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600"/>
          </a:p>
          <a:p>
            <a:pPr indent="0" lvl="0" marL="0" marR="0" rtl="0" algn="l">
              <a:lnSpc>
                <a:spcPct val="12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2D2D2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890171" y="2267100"/>
            <a:ext cx="130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/ </a:t>
            </a: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cassiobotaro</a:t>
            </a:r>
            <a:endParaRPr sz="700"/>
          </a:p>
        </p:txBody>
      </p:sp>
      <p:grpSp>
        <p:nvGrpSpPr>
          <p:cNvPr id="84" name="Google Shape;84;p14"/>
          <p:cNvGrpSpPr/>
          <p:nvPr/>
        </p:nvGrpSpPr>
        <p:grpSpPr>
          <a:xfrm>
            <a:off x="490538" y="676367"/>
            <a:ext cx="2251813" cy="3478784"/>
            <a:chOff x="0" y="-38100"/>
            <a:chExt cx="1359462" cy="2100081"/>
          </a:xfrm>
        </p:grpSpPr>
        <p:sp>
          <p:nvSpPr>
            <p:cNvPr id="85" name="Google Shape;85;p14"/>
            <p:cNvSpPr/>
            <p:nvPr/>
          </p:nvSpPr>
          <p:spPr>
            <a:xfrm>
              <a:off x="0" y="0"/>
              <a:ext cx="1359462" cy="2061981"/>
            </a:xfrm>
            <a:custGeom>
              <a:rect b="b" l="l" r="r" t="t"/>
              <a:pathLst>
                <a:path extrusionOk="0" h="2061981" w="1359462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175" lIns="22175" spcFirstLastPara="1" rIns="22175" wrap="square" tIns="22175">
              <a:noAutofit/>
            </a:bodyPr>
            <a:lstStyle/>
            <a:p>
              <a:pPr indent="0" lvl="0" marL="0" marR="0" rtl="0" algn="ctr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4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89" name="Google Shape;89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4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" name="Google Shape;91;p14"/>
          <p:cNvCxnSpPr/>
          <p:nvPr/>
        </p:nvCxnSpPr>
        <p:spPr>
          <a:xfrm>
            <a:off x="3695450" y="1634875"/>
            <a:ext cx="4941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92" name="Google Shape;9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7712" y="27171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7712" y="313295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7712" y="36423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500" y="869100"/>
            <a:ext cx="2251800" cy="340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5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01" name="Google Shape;10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" name="Google Shape;10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06" name="Google Shape;10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5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415400" y="727300"/>
            <a:ext cx="52206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Estrutura de dados em Go</a:t>
            </a:r>
            <a:endParaRPr sz="5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675" y="1366263"/>
            <a:ext cx="2749025" cy="27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1366275"/>
            <a:ext cx="3179575" cy="31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2860012" y="155080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Arrays</a:t>
            </a:r>
            <a:endParaRPr sz="700"/>
          </a:p>
        </p:txBody>
      </p:sp>
      <p:sp>
        <p:nvSpPr>
          <p:cNvPr id="117" name="Google Shape;117;p16"/>
          <p:cNvSpPr txBox="1"/>
          <p:nvPr/>
        </p:nvSpPr>
        <p:spPr>
          <a:xfrm>
            <a:off x="2860012" y="1893074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Slices</a:t>
            </a:r>
            <a:endParaRPr sz="700"/>
          </a:p>
        </p:txBody>
      </p:sp>
      <p:sp>
        <p:nvSpPr>
          <p:cNvPr id="118" name="Google Shape;118;p16"/>
          <p:cNvSpPr txBox="1"/>
          <p:nvPr/>
        </p:nvSpPr>
        <p:spPr>
          <a:xfrm>
            <a:off x="2860012" y="2233929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Maps</a:t>
            </a:r>
            <a:endParaRPr sz="700"/>
          </a:p>
        </p:txBody>
      </p:sp>
      <p:sp>
        <p:nvSpPr>
          <p:cNvPr id="119" name="Google Shape;119;p16"/>
          <p:cNvSpPr txBox="1"/>
          <p:nvPr/>
        </p:nvSpPr>
        <p:spPr>
          <a:xfrm>
            <a:off x="2860012" y="258791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Structs</a:t>
            </a:r>
            <a:endParaRPr sz="700"/>
          </a:p>
        </p:txBody>
      </p:sp>
      <p:sp>
        <p:nvSpPr>
          <p:cNvPr id="120" name="Google Shape;120;p16"/>
          <p:cNvSpPr txBox="1"/>
          <p:nvPr/>
        </p:nvSpPr>
        <p:spPr>
          <a:xfrm>
            <a:off x="2860012" y="2941916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container</a:t>
            </a:r>
            <a:endParaRPr sz="700"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6"/>
          <p:cNvGrpSpPr/>
          <p:nvPr/>
        </p:nvGrpSpPr>
        <p:grpSpPr>
          <a:xfrm rot="4791714">
            <a:off x="7984512" y="-1327418"/>
            <a:ext cx="2320415" cy="2325547"/>
            <a:chOff x="0" y="0"/>
            <a:chExt cx="6188526" cy="6202213"/>
          </a:xfrm>
        </p:grpSpPr>
        <p:pic>
          <p:nvPicPr>
            <p:cNvPr id="123" name="Google Shape;12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6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204325" y="2665075"/>
            <a:ext cx="1246524" cy="2307650"/>
            <a:chOff x="204325" y="2665075"/>
            <a:chExt cx="1246524" cy="2307650"/>
          </a:xfrm>
        </p:grpSpPr>
        <p:sp>
          <p:nvSpPr>
            <p:cNvPr id="126" name="Google Shape;126;p16"/>
            <p:cNvSpPr/>
            <p:nvPr/>
          </p:nvSpPr>
          <p:spPr>
            <a:xfrm>
              <a:off x="609049" y="4849725"/>
              <a:ext cx="841800" cy="1230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4325" y="2665075"/>
              <a:ext cx="1246513" cy="2239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/>
        </p:nvSpPr>
        <p:spPr>
          <a:xfrm>
            <a:off x="2860012" y="3295921"/>
            <a:ext cx="428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D2D2D"/>
                </a:solidFill>
                <a:latin typeface="Montserrat"/>
                <a:ea typeface="Montserrat"/>
                <a:cs typeface="Montserrat"/>
                <a:sym typeface="Montserrat"/>
              </a:rPr>
              <a:t>Set (?!)</a:t>
            </a:r>
            <a:endParaRPr sz="700"/>
          </a:p>
        </p:txBody>
      </p:sp>
      <p:cxnSp>
        <p:nvCxnSpPr>
          <p:cNvPr id="129" name="Google Shape;129;p16"/>
          <p:cNvCxnSpPr/>
          <p:nvPr/>
        </p:nvCxnSpPr>
        <p:spPr>
          <a:xfrm>
            <a:off x="204325" y="1234025"/>
            <a:ext cx="2613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0" name="Google Shape;130;p16"/>
          <p:cNvSpPr txBox="1"/>
          <p:nvPr/>
        </p:nvSpPr>
        <p:spPr>
          <a:xfrm>
            <a:off x="204325" y="171450"/>
            <a:ext cx="34383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 que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vamos ver?</a:t>
            </a:r>
            <a:endParaRPr sz="3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1524600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186686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207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561713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2915725"/>
            <a:ext cx="237200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7725" y="3269725"/>
            <a:ext cx="237200" cy="2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Arrays</a:t>
            </a:r>
            <a:endParaRPr sz="4500"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144" name="Google Shape;14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" name="Google Shape;14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7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149" name="Google Shape;14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7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56" name="Google Shape;15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8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" name="Google Shape;15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8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8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61" name="Google Shape;16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8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18"/>
          <p:cNvGraphicFramePr/>
          <p:nvPr/>
        </p:nvGraphicFramePr>
        <p:xfrm>
          <a:off x="1756893" y="16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{97D6A6B3-7F30-4B2A-85D5-B9CD7F58A1AF}</a:tableStyleId>
              </a:tblPr>
              <a:tblGrid>
                <a:gridCol w="1324425"/>
                <a:gridCol w="1324425"/>
                <a:gridCol w="1324425"/>
                <a:gridCol w="1324425"/>
              </a:tblGrid>
              <a:tr h="118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18"/>
          <p:cNvSpPr txBox="1"/>
          <p:nvPr/>
        </p:nvSpPr>
        <p:spPr>
          <a:xfrm>
            <a:off x="2147825" y="2966500"/>
            <a:ext cx="619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endParaRPr sz="5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3473150" y="2904550"/>
            <a:ext cx="61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4798463" y="2904550"/>
            <a:ext cx="5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6053000" y="2904550"/>
            <a:ext cx="5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600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425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2321675" y="488675"/>
            <a:ext cx="417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 tamanho ] tipo</a:t>
            </a:r>
            <a:endParaRPr sz="32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813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200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589" y="4429264"/>
            <a:ext cx="490123" cy="449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19"/>
          <p:cNvGrpSpPr/>
          <p:nvPr/>
        </p:nvGrpSpPr>
        <p:grpSpPr>
          <a:xfrm>
            <a:off x="8043863" y="-1195175"/>
            <a:ext cx="2331336" cy="2293499"/>
            <a:chOff x="0" y="0"/>
            <a:chExt cx="6216895" cy="6115996"/>
          </a:xfrm>
        </p:grpSpPr>
        <p:pic>
          <p:nvPicPr>
            <p:cNvPr id="180" name="Google Shape;18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19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9"/>
          <p:cNvGrpSpPr/>
          <p:nvPr/>
        </p:nvGrpSpPr>
        <p:grpSpPr>
          <a:xfrm>
            <a:off x="-481662" y="3945747"/>
            <a:ext cx="2211821" cy="2021410"/>
            <a:chOff x="4947" y="0"/>
            <a:chExt cx="5898189" cy="5390426"/>
          </a:xfrm>
        </p:grpSpPr>
        <p:sp>
          <p:nvSpPr>
            <p:cNvPr id="183" name="Google Shape;183;p19"/>
            <p:cNvSpPr/>
            <p:nvPr/>
          </p:nvSpPr>
          <p:spPr>
            <a:xfrm rot="5400000">
              <a:off x="4430055" y="1442291"/>
              <a:ext cx="1469787" cy="147637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4" name="Google Shape;18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31514" y="860098"/>
              <a:ext cx="4530328" cy="4530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19"/>
            <p:cNvSpPr/>
            <p:nvPr/>
          </p:nvSpPr>
          <p:spPr>
            <a:xfrm rot="5400000">
              <a:off x="4947" y="0"/>
              <a:ext cx="2573807" cy="2573807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Slices</a:t>
            </a:r>
            <a:endParaRPr sz="45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0"/>
          <p:cNvGrpSpPr/>
          <p:nvPr/>
        </p:nvGrpSpPr>
        <p:grpSpPr>
          <a:xfrm rot="5113649">
            <a:off x="-1065300" y="3523200"/>
            <a:ext cx="3158867" cy="3034200"/>
            <a:chOff x="0" y="0"/>
            <a:chExt cx="8423642" cy="8091197"/>
          </a:xfrm>
        </p:grpSpPr>
        <p:pic>
          <p:nvPicPr>
            <p:cNvPr id="193" name="Google Shape;19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0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" name="Google Shape;19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0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0"/>
          <p:cNvGrpSpPr/>
          <p:nvPr/>
        </p:nvGrpSpPr>
        <p:grpSpPr>
          <a:xfrm>
            <a:off x="7978332" y="-1411226"/>
            <a:ext cx="2331336" cy="2293499"/>
            <a:chOff x="0" y="0"/>
            <a:chExt cx="6216895" cy="6115996"/>
          </a:xfrm>
        </p:grpSpPr>
        <p:pic>
          <p:nvPicPr>
            <p:cNvPr id="198" name="Google Shape;19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702786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0"/>
            <p:cNvSpPr/>
            <p:nvPr/>
          </p:nvSpPr>
          <p:spPr>
            <a:xfrm>
              <a:off x="0" y="253435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873" y="4375473"/>
            <a:ext cx="548838" cy="5028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0"/>
          <p:cNvGraphicFramePr/>
          <p:nvPr/>
        </p:nvGraphicFramePr>
        <p:xfrm>
          <a:off x="1756893" y="16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{97D6A6B3-7F30-4B2A-85D5-B9CD7F58A1AF}</a:tableStyleId>
              </a:tblPr>
              <a:tblGrid>
                <a:gridCol w="1324425"/>
                <a:gridCol w="1324425"/>
                <a:gridCol w="1324425"/>
                <a:gridCol w="1324425"/>
              </a:tblGrid>
              <a:tr h="118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20"/>
          <p:cNvSpPr txBox="1"/>
          <p:nvPr/>
        </p:nvSpPr>
        <p:spPr>
          <a:xfrm>
            <a:off x="2147825" y="2966500"/>
            <a:ext cx="619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endParaRPr sz="50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3473150" y="2904550"/>
            <a:ext cx="61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4798463" y="2904550"/>
            <a:ext cx="5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6053000" y="2904550"/>
            <a:ext cx="54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600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425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2476900" y="533475"/>
            <a:ext cx="385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  ] tipo </a:t>
            </a:r>
            <a:endParaRPr sz="3200">
              <a:solidFill>
                <a:srgbClr val="52C7E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813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200" y="1805312"/>
            <a:ext cx="954301" cy="95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0"/>
          <p:cNvCxnSpPr/>
          <p:nvPr/>
        </p:nvCxnSpPr>
        <p:spPr>
          <a:xfrm>
            <a:off x="3474225" y="4322350"/>
            <a:ext cx="71670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0"/>
          <p:cNvSpPr txBox="1"/>
          <p:nvPr/>
        </p:nvSpPr>
        <p:spPr>
          <a:xfrm>
            <a:off x="4195425" y="4501500"/>
            <a:ext cx="9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slice[:2]</a:t>
            </a: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1903650" y="3980075"/>
            <a:ext cx="42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|-----------------------------------------|</a:t>
            </a: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2026175" y="3579875"/>
            <a:ext cx="47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|----------------------------------------------------------------------------|</a:t>
            </a:r>
            <a:endParaRPr/>
          </a:p>
        </p:txBody>
      </p:sp>
      <p:cxnSp>
        <p:nvCxnSpPr>
          <p:cNvPr id="215" name="Google Shape;215;p20"/>
          <p:cNvCxnSpPr/>
          <p:nvPr/>
        </p:nvCxnSpPr>
        <p:spPr>
          <a:xfrm>
            <a:off x="5900050" y="4049225"/>
            <a:ext cx="71670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0"/>
          <p:cNvSpPr txBox="1"/>
          <p:nvPr/>
        </p:nvSpPr>
        <p:spPr>
          <a:xfrm>
            <a:off x="6621250" y="4228375"/>
            <a:ext cx="9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slice[:]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575" y="2642200"/>
            <a:ext cx="3730751" cy="22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620050" y="450125"/>
            <a:ext cx="77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52C7E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Maps</a:t>
            </a:r>
            <a:endParaRPr sz="4500"/>
          </a:p>
        </p:txBody>
      </p:sp>
      <p:grpSp>
        <p:nvGrpSpPr>
          <p:cNvPr id="223" name="Google Shape;223;p21"/>
          <p:cNvGrpSpPr/>
          <p:nvPr/>
        </p:nvGrpSpPr>
        <p:grpSpPr>
          <a:xfrm>
            <a:off x="7397777" y="3212630"/>
            <a:ext cx="3158866" cy="3034199"/>
            <a:chOff x="0" y="0"/>
            <a:chExt cx="8423642" cy="8091197"/>
          </a:xfrm>
        </p:grpSpPr>
        <p:pic>
          <p:nvPicPr>
            <p:cNvPr id="224" name="Google Shape;22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31498" y="3244356"/>
              <a:ext cx="1306993" cy="1197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21"/>
            <p:cNvSpPr/>
            <p:nvPr/>
          </p:nvSpPr>
          <p:spPr>
            <a:xfrm>
              <a:off x="2891244" y="0"/>
              <a:ext cx="2323212" cy="2333625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07979" y="975534"/>
              <a:ext cx="7115663" cy="71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1"/>
            <p:cNvSpPr/>
            <p:nvPr/>
          </p:nvSpPr>
          <p:spPr>
            <a:xfrm>
              <a:off x="0" y="3777387"/>
              <a:ext cx="4051363" cy="4051364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21"/>
          <p:cNvGrpSpPr/>
          <p:nvPr/>
        </p:nvGrpSpPr>
        <p:grpSpPr>
          <a:xfrm>
            <a:off x="-1130732" y="-1155405"/>
            <a:ext cx="2320697" cy="2325830"/>
            <a:chOff x="0" y="0"/>
            <a:chExt cx="6188526" cy="6202213"/>
          </a:xfrm>
        </p:grpSpPr>
        <p:pic>
          <p:nvPicPr>
            <p:cNvPr id="229" name="Google Shape;22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0"/>
              <a:ext cx="5514109" cy="55141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1"/>
            <p:cNvSpPr/>
            <p:nvPr/>
          </p:nvSpPr>
          <p:spPr>
            <a:xfrm>
              <a:off x="325965" y="339652"/>
              <a:ext cx="5862561" cy="5862561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